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A61EA4-2435-4C08-91BC-CE86517F1D8A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0631F6-7378-46F8-90D7-C12BADC6B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6672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475819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399" y="990600"/>
            <a:ext cx="351515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4800600"/>
            <a:ext cx="854857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47261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51545"/>
            <a:ext cx="6324600" cy="476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3411" y="2743200"/>
            <a:ext cx="576438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93774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270" y="3581400"/>
            <a:ext cx="29094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270" y="4038600"/>
            <a:ext cx="5618330" cy="254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721" y="685800"/>
            <a:ext cx="715264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772400" cy="646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470500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8602"/>
            <a:ext cx="6944406" cy="222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599"/>
            <a:ext cx="2352502" cy="321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6461" y="3276599"/>
            <a:ext cx="2273739" cy="335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599"/>
            <a:ext cx="1905000" cy="330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400"/>
            <a:ext cx="242207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685800"/>
            <a:ext cx="301977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36" y="1371600"/>
            <a:ext cx="3018641" cy="469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1637" y="2209800"/>
            <a:ext cx="566928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942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41888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81117"/>
            <a:ext cx="3810000" cy="201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456" y="152400"/>
            <a:ext cx="408214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456" y="762000"/>
            <a:ext cx="810768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456" y="1600200"/>
            <a:ext cx="5322344" cy="352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600200"/>
            <a:ext cx="318116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6705600" cy="659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42777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2860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624" y="1002256"/>
            <a:ext cx="4336576" cy="408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9" y="5334000"/>
            <a:ext cx="878443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32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8393"/>
            <a:ext cx="5486400" cy="571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0"/>
            <a:ext cx="297537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0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76200"/>
            <a:ext cx="343746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609600"/>
            <a:ext cx="80701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599" y="1828800"/>
            <a:ext cx="6477001" cy="495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1295400"/>
            <a:ext cx="764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355"/>
            <a:ext cx="4067288" cy="41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6812"/>
            <a:ext cx="3596076" cy="37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1295400"/>
            <a:ext cx="864475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0859" y="1981200"/>
            <a:ext cx="2429934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5486400"/>
            <a:ext cx="853262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07007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4063" y="4951818"/>
            <a:ext cx="4605337" cy="167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5236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acep m</dc:creator>
  <cp:lastModifiedBy>hp</cp:lastModifiedBy>
  <cp:revision>8</cp:revision>
  <dcterms:created xsi:type="dcterms:W3CDTF">2012-10-04T06:50:54Z</dcterms:created>
  <dcterms:modified xsi:type="dcterms:W3CDTF">2013-03-29T13:55:28Z</dcterms:modified>
</cp:coreProperties>
</file>