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343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46658-B9A4-4165-8934-92969D210ABF}" type="datetimeFigureOut">
              <a:rPr lang="en-US" smtClean="0"/>
              <a:pPr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F258D-F270-417E-836E-DA4D2462D4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12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analisis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jaringan</a:t>
            </a:r>
            <a:r>
              <a:rPr lang="en-US" baseline="0" dirty="0" smtClean="0"/>
              <a:t> yang paling </a:t>
            </a:r>
            <a:r>
              <a:rPr lang="en-US" baseline="0" dirty="0" err="1" smtClean="0"/>
              <a:t>penting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transistor </a:t>
            </a:r>
            <a:r>
              <a:rPr lang="en-US" baseline="0" dirty="0" err="1" smtClean="0"/>
              <a:t>yaitu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258D-F270-417E-836E-DA4D2462D4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243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Penguatan</a:t>
            </a:r>
            <a:r>
              <a:rPr lang="en-US" dirty="0" smtClean="0"/>
              <a:t> 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dihasilkan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tegangan</a:t>
            </a:r>
            <a:r>
              <a:rPr lang="en-US" baseline="0" dirty="0" smtClean="0"/>
              <a:t> DC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operating point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yang di </a:t>
            </a:r>
            <a:r>
              <a:rPr lang="en-US" baseline="0" dirty="0" err="1" smtClean="0"/>
              <a:t>definisikan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daerah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pengautan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sinyal</a:t>
            </a:r>
            <a:r>
              <a:rPr lang="en-US" baseline="0" dirty="0" smtClean="0"/>
              <a:t>.  </a:t>
            </a:r>
            <a:r>
              <a:rPr lang="en-US" baseline="0" dirty="0" err="1" smtClean="0"/>
              <a:t>Titik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quescent</a:t>
            </a:r>
            <a:r>
              <a:rPr lang="en-US" baseline="0" dirty="0" smtClean="0"/>
              <a:t> point (Q-point)</a:t>
            </a:r>
          </a:p>
          <a:p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umum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keluaran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transisitor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pembiasan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dareah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aktif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pembiasan</a:t>
            </a:r>
            <a:r>
              <a:rPr lang="en-US" baseline="0" dirty="0" smtClean="0"/>
              <a:t> 0 Q-point </a:t>
            </a:r>
            <a:r>
              <a:rPr lang="en-US" baseline="0" dirty="0" err="1" smtClean="0"/>
              <a:t>berada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titik</a:t>
            </a:r>
            <a:r>
              <a:rPr lang="en-US" baseline="0" dirty="0" smtClean="0"/>
              <a:t> A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258D-F270-417E-836E-DA4D2462D4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746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DC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anggapan</a:t>
            </a:r>
            <a:r>
              <a:rPr lang="en-US" dirty="0" smtClean="0"/>
              <a:t> </a:t>
            </a:r>
            <a:r>
              <a:rPr lang="en-US" dirty="0" err="1" smtClean="0"/>
              <a:t>kapasistor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teganagn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Vcc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258D-F270-417E-836E-DA4D2462D4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7378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normal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saturasi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sambungan</a:t>
            </a:r>
            <a:r>
              <a:rPr lang="en-US" dirty="0" smtClean="0"/>
              <a:t> basis</a:t>
            </a:r>
            <a:r>
              <a:rPr lang="en-US" baseline="0" dirty="0" smtClean="0"/>
              <a:t>-</a:t>
            </a:r>
            <a:r>
              <a:rPr lang="en-US" baseline="0" dirty="0" err="1" smtClean="0"/>
              <a:t>kolektor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distorsi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terlalu</a:t>
            </a:r>
            <a:r>
              <a:rPr lang="en-US" baseline="0" dirty="0" smtClean="0"/>
              <a:t> lama </a:t>
            </a:r>
            <a:r>
              <a:rPr lang="en-US" baseline="0" dirty="0" err="1" smtClean="0"/>
              <a:t>dibias</a:t>
            </a:r>
            <a:r>
              <a:rPr lang="en-US" baseline="0" dirty="0" smtClean="0"/>
              <a:t> reverse. </a:t>
            </a:r>
            <a:r>
              <a:rPr lang="en-US" baseline="0" dirty="0" err="1" smtClean="0"/>
              <a:t>Dengann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kurva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karakteristik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cukup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tinggi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tegangan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Vce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dianggap</a:t>
            </a:r>
            <a:r>
              <a:rPr lang="en-US" baseline="0" dirty="0" smtClean="0"/>
              <a:t> 0 volt.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penerapan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hukum</a:t>
            </a:r>
            <a:r>
              <a:rPr lang="en-US" baseline="0" dirty="0" smtClean="0"/>
              <a:t> Ohm </a:t>
            </a:r>
            <a:r>
              <a:rPr lang="en-US" baseline="0" dirty="0" err="1" smtClean="0"/>
              <a:t>nilai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hambatan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emiter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sesuai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persamaan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258D-F270-417E-836E-DA4D2462D4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3801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Selanjutnya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pendekatan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saturasi</a:t>
            </a:r>
            <a:r>
              <a:rPr lang="en-US" baseline="0" dirty="0" smtClean="0"/>
              <a:t> level, </a:t>
            </a:r>
            <a:r>
              <a:rPr lang="en-US" baseline="0" dirty="0" err="1" smtClean="0"/>
              <a:t>arus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kolektor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penyederhanaan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untuk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hubungan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pendek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dimana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Vce</a:t>
            </a:r>
            <a:r>
              <a:rPr lang="en-US" baseline="0" dirty="0" smtClean="0"/>
              <a:t>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F258D-F270-417E-836E-DA4D2462D4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18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A61EA4-2435-4C08-91BC-CE86517F1D8A}" type="datetimeFigureOut">
              <a:rPr lang="en-US" smtClean="0"/>
              <a:pPr/>
              <a:t>3/29/2013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0631F6-7378-46F8-90D7-C12BADC6BD7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90575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33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92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93600"/>
            <a:ext cx="3505200" cy="398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423413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8" y="44354"/>
            <a:ext cx="2635857" cy="41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18" y="609600"/>
            <a:ext cx="261682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4" y="1371600"/>
            <a:ext cx="253116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4" y="2438400"/>
            <a:ext cx="7575646" cy="435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788"/>
            <a:ext cx="5715000" cy="4678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90" y="5049580"/>
            <a:ext cx="9031410" cy="1046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62388"/>
            <a:ext cx="2057400" cy="1063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4495800" cy="3572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"/>
            <a:ext cx="4064255" cy="359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685" y="4038600"/>
            <a:ext cx="856871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599" y="457200"/>
            <a:ext cx="8593893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-1"/>
            <a:ext cx="1524000" cy="385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8530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545598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035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10" y="0"/>
            <a:ext cx="3398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805" y="685800"/>
            <a:ext cx="8625016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5375" y="2209800"/>
            <a:ext cx="5416315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3331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3649579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726531"/>
            <a:ext cx="7543800" cy="5943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97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76200"/>
            <a:ext cx="8711666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57800"/>
            <a:ext cx="4355833" cy="1501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97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364871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5257800" cy="336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599" y="609600"/>
            <a:ext cx="2617637" cy="3365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" y="4038600"/>
            <a:ext cx="8515676" cy="181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9041" y="5867400"/>
            <a:ext cx="2396359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97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90800" cy="382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1848319"/>
            <a:ext cx="2717770" cy="323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" y="609600"/>
            <a:ext cx="858012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44525"/>
            <a:ext cx="1989243" cy="82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667000"/>
            <a:ext cx="2900929" cy="1123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76675"/>
            <a:ext cx="2427622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72000"/>
            <a:ext cx="198510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257800"/>
            <a:ext cx="253092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6019800"/>
            <a:ext cx="1934308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48050"/>
            <a:ext cx="2815349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997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075" y="304800"/>
            <a:ext cx="8009382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4" y="2152649"/>
            <a:ext cx="6524625" cy="4553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513" y="609600"/>
            <a:ext cx="8743087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311573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879110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91000"/>
            <a:ext cx="5681206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276600"/>
            <a:ext cx="2921581" cy="201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496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1063</TotalTime>
  <Words>146</Words>
  <Application>Microsoft Office PowerPoint</Application>
  <PresentationFormat>On-screen Show (4:3)</PresentationFormat>
  <Paragraphs>12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acep m</dc:creator>
  <cp:lastModifiedBy>hp</cp:lastModifiedBy>
  <cp:revision>55</cp:revision>
  <dcterms:created xsi:type="dcterms:W3CDTF">2012-10-04T06:50:54Z</dcterms:created>
  <dcterms:modified xsi:type="dcterms:W3CDTF">2013-03-29T13:53:00Z</dcterms:modified>
</cp:coreProperties>
</file>