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A61EA4-2435-4C08-91BC-CE86517F1D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0631F6-7378-46F8-90D7-C12BADC6B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81600" cy="7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860191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30207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55500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2650"/>
            <a:ext cx="2628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54" y="4495800"/>
            <a:ext cx="209834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2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65814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45429"/>
            <a:ext cx="6096000" cy="162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21629"/>
            <a:ext cx="2796288" cy="192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"/>
            <a:ext cx="874877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648200"/>
            <a:ext cx="3429001" cy="20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"/>
            <a:ext cx="472146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4724400" cy="189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18" y="4800600"/>
            <a:ext cx="756518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94" y="2933700"/>
            <a:ext cx="705970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76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5410200" cy="506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1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7549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399047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1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6955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6528"/>
            <a:ext cx="2686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103"/>
            <a:ext cx="28194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035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980" y="3505200"/>
            <a:ext cx="88106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2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91457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4888"/>
            <a:ext cx="832105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2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186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7162800" cy="657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3719"/>
            <a:ext cx="623708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2955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8719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409824"/>
            <a:ext cx="3064691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5598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"/>
            <a:ext cx="3012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599" y="762000"/>
            <a:ext cx="2743201" cy="244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8" y="3429000"/>
            <a:ext cx="8458201" cy="309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acep m</dc:creator>
  <cp:lastModifiedBy>hp</cp:lastModifiedBy>
  <cp:revision>24</cp:revision>
  <dcterms:created xsi:type="dcterms:W3CDTF">2012-10-04T06:50:54Z</dcterms:created>
  <dcterms:modified xsi:type="dcterms:W3CDTF">2013-04-18T12:05:52Z</dcterms:modified>
</cp:coreProperties>
</file>